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16/09/2020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6520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6774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心靈日光至聖尊名</a:t>
            </a:r>
            <a:endParaRPr lang="en-PH" altLang="zh-TW" sz="6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9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Sun of My Soul</a:t>
            </a:r>
            <a:endParaRPr lang="en-US" sz="49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021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求祢看顧貧窮病痛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心滿意足身體勇健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moa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Watch by the sick; enrich the poor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blessings from Thy boundless store;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929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求祢安慰傷心的人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e  lang,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使伊喜樂心靈輕鬆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Ho  in   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-sang.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every mourner’s sleep to-night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enfant’s slumbers, pure and light.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94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睡醒未做事情以前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在主面前祈禱儆醒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6.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near and bless us when we wake,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Ere through the world our way we take;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219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求主賜下豐盛慈愛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各時各刻有主同在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Chu tong-chai.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in the ocean of Thy love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lose ourselves in heaven above.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9768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心靈日光至聖尊名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祢若近倚暗暝免驚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 of my soul! Thou Savior dear,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is not night if Thou be near;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世上黒雲暗霧消散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使我看見主恩滿滿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 moa-moa.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may no earth-born cloud arise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hide Thee from Thy servant’s eyes!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親像早晨露水在滴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teh-tih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眼睛疲倦將要睡去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ia-sian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teh-beh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soft dews of kindly sleep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wearied eyelids gently steep,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416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想着我主甜蜜恩情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thiam-bit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我心安息在主面前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my last thought, how sweet to rest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ever on my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Saviour’s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breast.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913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從早到晚請與我住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 kau 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救主各時看顧無息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Abide with me from morn till eve,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without Thee I cannot live;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1308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暝深的時不離開我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Mi-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只有救主我可依倚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Chi-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goa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Abide with me when night is nigh,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without Thee I dare not die.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669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-19987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設使若有失迷流離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u    sit-  be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無論何處祢都指示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Bo-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Li  long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If some poor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child of thine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Have spurned to-day the voice divine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4795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求祢繼續憐憫感化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使我一生為主來活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Ho goa 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Now, Lord, the gracious work begin;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him no more lie down in sin.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0653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1718</TotalTime>
  <Words>610</Words>
  <Application>Microsoft Office PowerPoint</Application>
  <PresentationFormat>Widescreen</PresentationFormat>
  <Paragraphs>89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193</cp:revision>
  <dcterms:created xsi:type="dcterms:W3CDTF">2018-01-05T06:11:53Z</dcterms:created>
  <dcterms:modified xsi:type="dcterms:W3CDTF">2020-09-16T05:43:42Z</dcterms:modified>
</cp:coreProperties>
</file>